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74" r:id="rId7"/>
    <p:sldId id="264" r:id="rId8"/>
    <p:sldId id="265" r:id="rId9"/>
    <p:sldId id="285" r:id="rId10"/>
    <p:sldId id="277" r:id="rId11"/>
    <p:sldId id="273" r:id="rId12"/>
    <p:sldId id="287" r:id="rId13"/>
    <p:sldId id="288" r:id="rId14"/>
    <p:sldId id="279" r:id="rId15"/>
    <p:sldId id="282" r:id="rId16"/>
    <p:sldId id="286" r:id="rId17"/>
    <p:sldId id="28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D2F6A-BA35-474F-B01C-19FC51DD6C1B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E745D-0E7A-4102-A56A-FB206493B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D2F6A-BA35-474F-B01C-19FC51DD6C1B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E745D-0E7A-4102-A56A-FB206493B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D2F6A-BA35-474F-B01C-19FC51DD6C1B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E745D-0E7A-4102-A56A-FB206493B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D2F6A-BA35-474F-B01C-19FC51DD6C1B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E745D-0E7A-4102-A56A-FB206493B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D2F6A-BA35-474F-B01C-19FC51DD6C1B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E745D-0E7A-4102-A56A-FB206493B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D2F6A-BA35-474F-B01C-19FC51DD6C1B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E745D-0E7A-4102-A56A-FB206493B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D2F6A-BA35-474F-B01C-19FC51DD6C1B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E745D-0E7A-4102-A56A-FB206493B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D2F6A-BA35-474F-B01C-19FC51DD6C1B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E745D-0E7A-4102-A56A-FB206493B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D2F6A-BA35-474F-B01C-19FC51DD6C1B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E745D-0E7A-4102-A56A-FB206493B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D2F6A-BA35-474F-B01C-19FC51DD6C1B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E745D-0E7A-4102-A56A-FB206493B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D2F6A-BA35-474F-B01C-19FC51DD6C1B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E745D-0E7A-4102-A56A-FB206493B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D2F6A-BA35-474F-B01C-19FC51DD6C1B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E745D-0E7A-4102-A56A-FB206493B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04664"/>
            <a:ext cx="7772400" cy="1470025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Удивительная находка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777254" y="2204864"/>
            <a:ext cx="7366746" cy="3953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Ванвай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Лилиана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МОУ «Лицей № 40», 4 «б» класс, г. Петрозаводск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kumimoji="0" lang="ru-RU" sz="3200" b="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Медведкова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Марина Владимировна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274638"/>
            <a:ext cx="3816424" cy="5602634"/>
          </a:xfrm>
        </p:spPr>
        <p:txBody>
          <a:bodyPr/>
          <a:lstStyle/>
          <a:p>
            <a:r>
              <a:rPr lang="ru-RU" dirty="0" smtClean="0"/>
              <a:t>Национальный музей Республики Карелия</a:t>
            </a:r>
            <a:endParaRPr lang="ru-RU" dirty="0"/>
          </a:p>
        </p:txBody>
      </p:sp>
      <p:pic>
        <p:nvPicPr>
          <p:cNvPr id="4" name="Содержимое 3" descr="IMG_51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859994" y="859993"/>
            <a:ext cx="6796042" cy="50760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81128"/>
            <a:ext cx="4283968" cy="1800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Национальный музей Республики Карелия</a:t>
            </a:r>
            <a:endParaRPr lang="ru-RU" dirty="0"/>
          </a:p>
        </p:txBody>
      </p:sp>
      <p:pic>
        <p:nvPicPr>
          <p:cNvPr id="5" name="Содержимое 4" descr="IMG_50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5940597" cy="4437112"/>
          </a:xfrm>
        </p:spPr>
      </p:pic>
      <p:pic>
        <p:nvPicPr>
          <p:cNvPr id="2051" name="Picture 3" descr="C:\Users\Administrator\Documents\Ксюша\Лилиане\Находка\IMG_50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136250" y="1850250"/>
            <a:ext cx="5733254" cy="42822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_50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04190" y="1600199"/>
            <a:ext cx="6852186" cy="5117991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Autofit/>
          </a:bodyPr>
          <a:lstStyle/>
          <a:p>
            <a:r>
              <a:rPr lang="ru-RU" sz="3200" dirty="0" smtClean="0"/>
              <a:t>Стамески, сланец</a:t>
            </a:r>
            <a:br>
              <a:rPr lang="ru-RU" sz="3200" dirty="0" smtClean="0"/>
            </a:br>
            <a:r>
              <a:rPr lang="ru-RU" sz="3200" dirty="0" smtClean="0"/>
              <a:t>Эпоха мезолита</a:t>
            </a:r>
            <a:br>
              <a:rPr lang="ru-RU" sz="3200" dirty="0" smtClean="0"/>
            </a:br>
            <a:r>
              <a:rPr lang="ru-RU" sz="3200" dirty="0" smtClean="0"/>
              <a:t>Национальный музей Республики Карелия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274638"/>
            <a:ext cx="3384376" cy="59626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Стамеска, </a:t>
            </a:r>
            <a:r>
              <a:rPr lang="ru-RU" dirty="0" smtClean="0"/>
              <a:t>сланец.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Эпоха неолита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Национальный музей Республики Карелия</a:t>
            </a:r>
            <a:endParaRPr lang="ru-RU" dirty="0"/>
          </a:p>
        </p:txBody>
      </p:sp>
      <p:pic>
        <p:nvPicPr>
          <p:cNvPr id="1026" name="Picture 2" descr="C:\Users\Administrator\Documents\Ксюша\Лилиане\Находка\IMG_50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637868" y="1078029"/>
            <a:ext cx="6459296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332656"/>
            <a:ext cx="3898776" cy="6336704"/>
          </a:xfrm>
        </p:spPr>
        <p:txBody>
          <a:bodyPr>
            <a:noAutofit/>
          </a:bodyPr>
          <a:lstStyle/>
          <a:p>
            <a:r>
              <a:rPr lang="ru-RU" sz="3200" dirty="0" smtClean="0"/>
              <a:t>Старший научный сотрудник сектора археологии </a:t>
            </a:r>
            <a:br>
              <a:rPr lang="ru-RU" sz="3200" dirty="0" smtClean="0"/>
            </a:br>
            <a:r>
              <a:rPr lang="ru-RU" sz="3200" dirty="0" smtClean="0"/>
              <a:t>Института языка, литературы и истории </a:t>
            </a:r>
            <a:r>
              <a:rPr lang="ru-RU" sz="3200" dirty="0" err="1" smtClean="0"/>
              <a:t>КарНЦ</a:t>
            </a:r>
            <a:r>
              <a:rPr lang="ru-RU" sz="3200" dirty="0" smtClean="0"/>
              <a:t> РАН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Лобанова Надежда Валентиновна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098" name="Picture 2" descr="&amp;Lcy;&amp;ocy;&amp;bcy;&amp;acy;&amp;ncy;&amp;ocy;&amp;vcy;&amp;acy; &amp;Ncy;.&amp;Vcy;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3"/>
            <a:ext cx="3922848" cy="58990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06688" cy="61786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Стамески, сланец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Заготовка и готовое орудие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3100" dirty="0" smtClean="0"/>
              <a:t>Национальный </a:t>
            </a:r>
            <a:r>
              <a:rPr lang="ru-RU" sz="3600" dirty="0" smtClean="0"/>
              <a:t>музей</a:t>
            </a:r>
            <a:r>
              <a:rPr lang="ru-RU" sz="3100" dirty="0" smtClean="0"/>
              <a:t> Республики Карелия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IMG_50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153833" y="867834"/>
            <a:ext cx="6858001" cy="51223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Орудия труда. Эпоха неолита</a:t>
            </a:r>
            <a:br>
              <a:rPr lang="ru-RU" sz="3200" dirty="0" smtClean="0"/>
            </a:br>
            <a:r>
              <a:rPr lang="ru-RU" sz="3200" dirty="0" smtClean="0"/>
              <a:t> Национальный </a:t>
            </a:r>
            <a:r>
              <a:rPr lang="ru-RU" sz="3600" dirty="0" smtClean="0"/>
              <a:t>музей</a:t>
            </a:r>
            <a:r>
              <a:rPr lang="ru-RU" sz="3200" dirty="0" smtClean="0"/>
              <a:t> Республики Карелия </a:t>
            </a:r>
            <a:endParaRPr lang="ru-RU" sz="3200" dirty="0"/>
          </a:p>
        </p:txBody>
      </p:sp>
      <p:pic>
        <p:nvPicPr>
          <p:cNvPr id="4" name="Содержимое 3" descr="IMG_51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1259632" y="1600200"/>
            <a:ext cx="7039369" cy="5257800"/>
          </a:xfrm>
        </p:spPr>
      </p:pic>
    </p:spTree>
    <p:extLst>
      <p:ext uri="{BB962C8B-B14F-4D97-AF65-F5344CB8AC3E}">
        <p14:creationId xmlns:p14="http://schemas.microsoft.com/office/powerpoint/2010/main" xmlns="" val="255283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Список литературы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764704"/>
            <a:ext cx="8568952" cy="5832648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b="1" dirty="0" err="1" smtClean="0"/>
              <a:t>Заонежье</a:t>
            </a:r>
            <a:r>
              <a:rPr lang="ru-RU" b="1" dirty="0" smtClean="0"/>
              <a:t> до новгородской колонизации // [Электронный ресурс] – Режим доступа: Электронная библиотека http://kizhi.karelia.ru/library/traditsionnaya-kultura-russkih-zaonezhya-spravochno-metodicheskoe-posobie-dlya-eksku/738.html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Коренные народы Карелии. http:// [Электронный ресурс] – Режим доступа:  </a:t>
            </a:r>
            <a:r>
              <a:rPr lang="ru-RU" b="1" dirty="0" err="1" smtClean="0">
                <a:solidFill>
                  <a:srgbClr val="002060"/>
                </a:solidFill>
              </a:rPr>
              <a:t>knk.karelia.ru</a:t>
            </a:r>
            <a:r>
              <a:rPr lang="ru-RU" b="1" dirty="0" smtClean="0">
                <a:solidFill>
                  <a:srgbClr val="002060"/>
                </a:solidFill>
              </a:rPr>
              <a:t>/2010/07/</a:t>
            </a:r>
            <a:r>
              <a:rPr lang="ru-RU" b="1" dirty="0" err="1" smtClean="0">
                <a:solidFill>
                  <a:srgbClr val="002060"/>
                </a:solidFill>
              </a:rPr>
              <a:t>s-tochki-zreniya-arxeologii.html</a:t>
            </a:r>
            <a:endParaRPr lang="ru-RU" b="1" dirty="0" smtClean="0">
              <a:solidFill>
                <a:srgbClr val="002060"/>
              </a:solidFill>
            </a:endParaRPr>
          </a:p>
          <a:p>
            <a:pPr lvl="0"/>
            <a:r>
              <a:rPr lang="ru-RU" b="1" dirty="0" err="1" smtClean="0"/>
              <a:t>Кочкуркина</a:t>
            </a:r>
            <a:r>
              <a:rPr lang="ru-RU" b="1" dirty="0" smtClean="0"/>
              <a:t> С.И. Народы Карелии: история и культура. Петрозаводск, 2004. // </a:t>
            </a:r>
            <a:r>
              <a:rPr lang="ru-RU" b="1" dirty="0" err="1" smtClean="0"/>
              <a:t>ВоттоВаара</a:t>
            </a:r>
            <a:r>
              <a:rPr lang="ru-RU" b="1" dirty="0" smtClean="0"/>
              <a:t>. [Электронный ресурс] – Режим доступа:  http://www.vottovaara.ru/drevneieshee-proshloe-karelii.html </a:t>
            </a:r>
          </a:p>
          <a:p>
            <a:pPr lvl="0"/>
            <a:r>
              <a:rPr lang="ru-RU" b="1" dirty="0" err="1" smtClean="0">
                <a:solidFill>
                  <a:srgbClr val="002060"/>
                </a:solidFill>
              </a:rPr>
              <a:t>Линевский</a:t>
            </a:r>
            <a:r>
              <a:rPr lang="ru-RU" b="1" dirty="0" smtClean="0">
                <a:solidFill>
                  <a:srgbClr val="002060"/>
                </a:solidFill>
              </a:rPr>
              <a:t> А.М.  Очерки по истории древней Карелии. // </a:t>
            </a:r>
            <a:r>
              <a:rPr lang="ru-RU" b="1" dirty="0" err="1" smtClean="0">
                <a:solidFill>
                  <a:srgbClr val="002060"/>
                </a:solidFill>
              </a:rPr>
              <a:t>Ведлозеро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en-US" b="1" dirty="0" err="1" smtClean="0">
                <a:solidFill>
                  <a:srgbClr val="002060"/>
                </a:solidFill>
              </a:rPr>
              <a:t>Ru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[Электронный ресурс] – Режим доступа: </a:t>
            </a:r>
            <a:r>
              <a:rPr lang="en-US" b="1" dirty="0" smtClean="0">
                <a:solidFill>
                  <a:srgbClr val="002060"/>
                </a:solidFill>
              </a:rPr>
              <a:t>http</a:t>
            </a:r>
            <a:r>
              <a:rPr lang="ru-RU" b="1" dirty="0" smtClean="0">
                <a:solidFill>
                  <a:srgbClr val="002060"/>
                </a:solidFill>
              </a:rPr>
              <a:t>://</a:t>
            </a:r>
            <a:r>
              <a:rPr lang="en-US" b="1" dirty="0" err="1" smtClean="0">
                <a:solidFill>
                  <a:srgbClr val="002060"/>
                </a:solidFill>
              </a:rPr>
              <a:t>vedlozero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r>
              <a:rPr lang="en-US" b="1" dirty="0" err="1" smtClean="0">
                <a:solidFill>
                  <a:srgbClr val="002060"/>
                </a:solidFill>
              </a:rPr>
              <a:t>ru</a:t>
            </a:r>
            <a:r>
              <a:rPr lang="ru-RU" b="1" dirty="0" smtClean="0">
                <a:solidFill>
                  <a:srgbClr val="002060"/>
                </a:solidFill>
              </a:rPr>
              <a:t>/</a:t>
            </a:r>
            <a:r>
              <a:rPr lang="en-US" b="1" dirty="0" smtClean="0">
                <a:solidFill>
                  <a:srgbClr val="002060"/>
                </a:solidFill>
              </a:rPr>
              <a:t>knowledge</a:t>
            </a:r>
            <a:r>
              <a:rPr lang="ru-RU" b="1" dirty="0" smtClean="0">
                <a:solidFill>
                  <a:srgbClr val="002060"/>
                </a:solidFill>
              </a:rPr>
              <a:t>/</a:t>
            </a:r>
            <a:r>
              <a:rPr lang="en-US" b="1" dirty="0" err="1" smtClean="0">
                <a:solidFill>
                  <a:srgbClr val="002060"/>
                </a:solidFill>
              </a:rPr>
              <a:t>karelia</a:t>
            </a:r>
            <a:r>
              <a:rPr lang="ru-RU" b="1" dirty="0" smtClean="0">
                <a:solidFill>
                  <a:srgbClr val="002060"/>
                </a:solidFill>
              </a:rPr>
              <a:t>/</a:t>
            </a:r>
            <a:r>
              <a:rPr lang="en-US" b="1" dirty="0" smtClean="0">
                <a:solidFill>
                  <a:srgbClr val="002060"/>
                </a:solidFill>
              </a:rPr>
              <a:t>history</a:t>
            </a:r>
            <a:r>
              <a:rPr lang="ru-RU" b="1" dirty="0" smtClean="0">
                <a:solidFill>
                  <a:srgbClr val="002060"/>
                </a:solidFill>
              </a:rPr>
              <a:t>/</a:t>
            </a:r>
            <a:r>
              <a:rPr lang="en-US" b="1" dirty="0" smtClean="0">
                <a:solidFill>
                  <a:srgbClr val="002060"/>
                </a:solidFill>
              </a:rPr>
              <a:t>books</a:t>
            </a:r>
            <a:r>
              <a:rPr lang="ru-RU" b="1" dirty="0" smtClean="0">
                <a:solidFill>
                  <a:srgbClr val="002060"/>
                </a:solidFill>
              </a:rPr>
              <a:t>/</a:t>
            </a:r>
            <a:r>
              <a:rPr lang="en-US" b="1" dirty="0" err="1" smtClean="0">
                <a:solidFill>
                  <a:srgbClr val="002060"/>
                </a:solidFill>
              </a:rPr>
              <a:t>linevskiy</a:t>
            </a:r>
            <a:r>
              <a:rPr lang="ru-RU" b="1" dirty="0" smtClean="0">
                <a:solidFill>
                  <a:srgbClr val="002060"/>
                </a:solidFill>
              </a:rPr>
              <a:t>/1594-</a:t>
            </a:r>
            <a:r>
              <a:rPr lang="en-US" b="1" dirty="0" err="1" smtClean="0">
                <a:solidFill>
                  <a:srgbClr val="002060"/>
                </a:solidFill>
              </a:rPr>
              <a:t>orudiya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r>
              <a:rPr lang="en-US" b="1" dirty="0" smtClean="0">
                <a:solidFill>
                  <a:srgbClr val="002060"/>
                </a:solidFill>
              </a:rPr>
              <a:t>html</a:t>
            </a:r>
            <a:endParaRPr lang="ru-RU" b="1" dirty="0" smtClean="0">
              <a:solidFill>
                <a:srgbClr val="002060"/>
              </a:solidFill>
            </a:endParaRPr>
          </a:p>
          <a:p>
            <a:pPr lvl="0"/>
            <a:r>
              <a:rPr lang="ru-RU" b="1" dirty="0" err="1" smtClean="0"/>
              <a:t>Майнов</a:t>
            </a:r>
            <a:r>
              <a:rPr lang="ru-RU" b="1" dirty="0" smtClean="0"/>
              <a:t> В. Поездки в </a:t>
            </a:r>
            <a:r>
              <a:rPr lang="ru-RU" b="1" dirty="0" err="1" smtClean="0"/>
              <a:t>Обонежье</a:t>
            </a:r>
            <a:r>
              <a:rPr lang="ru-RU" b="1" dirty="0" smtClean="0"/>
              <a:t> и </a:t>
            </a:r>
            <a:r>
              <a:rPr lang="ru-RU" b="1" dirty="0" err="1" smtClean="0"/>
              <a:t>Корелу</a:t>
            </a:r>
            <a:r>
              <a:rPr lang="ru-RU" b="1" dirty="0" smtClean="0"/>
              <a:t>. </a:t>
            </a:r>
            <a:r>
              <a:rPr lang="ru-RU" b="1" dirty="0" err="1" smtClean="0"/>
              <a:t>Сп-б</a:t>
            </a:r>
            <a:r>
              <a:rPr lang="ru-RU" b="1" dirty="0" smtClean="0"/>
              <a:t>. 1877 с.104 // Авторский сайт Елены </a:t>
            </a:r>
            <a:r>
              <a:rPr lang="ru-RU" b="1" dirty="0" err="1" smtClean="0"/>
              <a:t>Кирсановой</a:t>
            </a:r>
            <a:r>
              <a:rPr lang="ru-RU" b="1" dirty="0" smtClean="0"/>
              <a:t>. [Электронный ресурс] – Режим доступа: http://elena-kircanova.narod.ru/str5.html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Филатова В.Ф. Мезолит бассейна Онежского озера. – Петрозаводск. – 2004. С. 83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Гипотеза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данная </a:t>
            </a:r>
            <a:r>
              <a:rPr lang="ru-RU" dirty="0"/>
              <a:t>вещь является археологической находкой, относящейся к каменному </a:t>
            </a:r>
            <a:r>
              <a:rPr lang="ru-RU" dirty="0" smtClean="0"/>
              <a:t>веку, и является орудием труда первобытного человека.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работы: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dirty="0"/>
              <a:t>доказательство ценности данной вещицы как орудия труда каменного века.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836712"/>
            <a:ext cx="8640960" cy="6021288"/>
          </a:xfrm>
        </p:spPr>
        <p:txBody>
          <a:bodyPr>
            <a:noAutofit/>
          </a:bodyPr>
          <a:lstStyle/>
          <a:p>
            <a:r>
              <a:rPr lang="ru-RU" b="1" dirty="0" smtClean="0"/>
              <a:t>изучить </a:t>
            </a:r>
            <a:r>
              <a:rPr lang="ru-RU" b="1" dirty="0"/>
              <a:t>литературу, посвященную археологическим </a:t>
            </a:r>
            <a:r>
              <a:rPr lang="ru-RU" b="1" dirty="0" smtClean="0"/>
              <a:t>находкам в Республике Карелия,</a:t>
            </a:r>
            <a:endParaRPr lang="ru-RU" b="1" dirty="0"/>
          </a:p>
          <a:p>
            <a:r>
              <a:rPr lang="ru-RU" b="1" dirty="0" smtClean="0"/>
              <a:t>сопоставить </a:t>
            </a:r>
            <a:r>
              <a:rPr lang="ru-RU" b="1" dirty="0"/>
              <a:t>данную находку с фотографиями других подобных находок</a:t>
            </a:r>
            <a:r>
              <a:rPr lang="ru-RU" b="1" dirty="0" smtClean="0"/>
              <a:t>, с экспонатами в музее археологии,</a:t>
            </a:r>
            <a:endParaRPr lang="ru-RU" b="1" dirty="0"/>
          </a:p>
          <a:p>
            <a:r>
              <a:rPr lang="ru-RU" b="1" dirty="0" smtClean="0"/>
              <a:t>узнать </a:t>
            </a:r>
            <a:r>
              <a:rPr lang="ru-RU" b="1" dirty="0"/>
              <a:t>функциональное назначение данной находки,</a:t>
            </a:r>
          </a:p>
          <a:p>
            <a:r>
              <a:rPr lang="ru-RU" b="1" dirty="0" smtClean="0"/>
              <a:t>определить</a:t>
            </a:r>
            <a:r>
              <a:rPr lang="ru-RU" b="1" dirty="0"/>
              <a:t>, к какой эпохе относится данная вещь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История человечества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/>
          </a:bodyPr>
          <a:lstStyle/>
          <a:p>
            <a:r>
              <a:rPr lang="ru-RU" b="1" dirty="0" smtClean="0"/>
              <a:t>Каменный век</a:t>
            </a:r>
          </a:p>
          <a:p>
            <a:pPr>
              <a:buFontTx/>
              <a:buChar char="-"/>
            </a:pPr>
            <a:r>
              <a:rPr lang="ru-RU" dirty="0" smtClean="0"/>
              <a:t>Палеолит</a:t>
            </a:r>
          </a:p>
          <a:p>
            <a:pPr>
              <a:buFontTx/>
              <a:buChar char="-"/>
            </a:pPr>
            <a:r>
              <a:rPr lang="ru-RU" dirty="0" smtClean="0"/>
              <a:t>Мезолит</a:t>
            </a:r>
          </a:p>
          <a:p>
            <a:pPr>
              <a:buFontTx/>
              <a:buChar char="-"/>
            </a:pPr>
            <a:r>
              <a:rPr lang="ru-RU" dirty="0" smtClean="0"/>
              <a:t>Неолит</a:t>
            </a:r>
          </a:p>
          <a:p>
            <a:pPr>
              <a:buFontTx/>
              <a:buChar char="-"/>
            </a:pPr>
            <a:r>
              <a:rPr lang="ru-RU" dirty="0" smtClean="0"/>
              <a:t>Энеолит </a:t>
            </a:r>
          </a:p>
          <a:p>
            <a:r>
              <a:rPr lang="ru-RU" b="1" dirty="0" smtClean="0"/>
              <a:t>Эпоха металла</a:t>
            </a:r>
          </a:p>
          <a:p>
            <a:pPr>
              <a:buFontTx/>
              <a:buChar char="-"/>
            </a:pPr>
            <a:r>
              <a:rPr lang="ru-RU" dirty="0" smtClean="0"/>
              <a:t>Бронзовый век</a:t>
            </a:r>
          </a:p>
          <a:p>
            <a:pPr>
              <a:buFontTx/>
              <a:buChar char="-"/>
            </a:pPr>
            <a:r>
              <a:rPr lang="ru-RU" dirty="0" smtClean="0"/>
              <a:t>Железный век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274638"/>
            <a:ext cx="3528392" cy="53866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Заготовки орудий, сланец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Национальный музей Республики Карелия</a:t>
            </a:r>
            <a:endParaRPr lang="ru-RU" dirty="0"/>
          </a:p>
        </p:txBody>
      </p:sp>
      <p:pic>
        <p:nvPicPr>
          <p:cNvPr id="4" name="Содержимое 3" descr="IMG_50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872194" y="872193"/>
            <a:ext cx="6892450" cy="51480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76256" y="1600200"/>
            <a:ext cx="2088232" cy="4525963"/>
          </a:xfrm>
        </p:spPr>
        <p:txBody>
          <a:bodyPr/>
          <a:lstStyle/>
          <a:p>
            <a:r>
              <a:rPr lang="ru-RU" dirty="0" smtClean="0"/>
              <a:t>Отделка орудия труда</a:t>
            </a:r>
            <a:endParaRPr lang="ru-RU" dirty="0"/>
          </a:p>
        </p:txBody>
      </p:sp>
      <p:pic>
        <p:nvPicPr>
          <p:cNvPr id="21506" name="Picture 2" descr="&amp;Tcy;&amp;acy;&amp;bcy;&amp;lcy;. 7. &amp;Lcy;&amp;icy;&amp;tscy;&amp;iecy;&amp;vcy;&amp;acy;&amp;yacy; &amp;icy; &amp;vcy;&amp;ncy;&amp;ucy;&amp;tcy;&amp;rcy;&amp;iecy;&amp;ncy;&amp;ncy;&amp;yacy;&amp;yacy; &amp;scy;&amp;tcy;&amp;ocy;&amp;rcy;&amp;ocy;&amp;ncy;&amp;acy; &amp;zhcy;&amp;iecy;&amp;lcy;&amp;ocy;&amp;bcy;&amp;chcy;&amp;acy;&amp;tcy;&amp;ocy;&amp;gcy;&amp;ocy; &amp;dcy;&amp;ocy;&amp;lcy;&amp;ocy;&amp;t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01259"/>
            <a:ext cx="3744416" cy="6656741"/>
          </a:xfrm>
          <a:prstGeom prst="rect">
            <a:avLst/>
          </a:prstGeom>
          <a:noFill/>
        </p:spPr>
      </p:pic>
      <p:pic>
        <p:nvPicPr>
          <p:cNvPr id="21508" name="Picture 4" descr="&amp;Tcy;&amp;ocy;&amp;pcy;&amp;ocy;&amp;rcy; &amp;rcy;&amp;ucy;&amp;scy;&amp;scy;&amp;kcy;&amp;ocy;-&amp;kcy;&amp;acy;&amp;rcy;&amp;iecy;&amp;lcy;&amp;softcy;&amp;scy;&amp;kcy;&amp;ocy;&amp;gcy;&amp;ocy; &amp;tcy;&amp;icy;&amp;p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1008"/>
            <a:ext cx="2232248" cy="667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Тесла и стамески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&amp;Tcy;&amp;acy;&amp;bcy;&amp;lcy;. 8. &amp;Tcy;&amp;iecy;&amp;scy;&amp;l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700808"/>
            <a:ext cx="9165381" cy="43993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274638"/>
            <a:ext cx="3322712" cy="6250706"/>
          </a:xfrm>
        </p:spPr>
        <p:txBody>
          <a:bodyPr>
            <a:noAutofit/>
          </a:bodyPr>
          <a:lstStyle/>
          <a:p>
            <a:r>
              <a:rPr lang="ru-RU" sz="3200" dirty="0" smtClean="0"/>
              <a:t>Филатова </a:t>
            </a:r>
            <a:r>
              <a:rPr lang="ru-RU" sz="3200" smtClean="0"/>
              <a:t>Валентина Федоровна</a:t>
            </a:r>
            <a:br>
              <a:rPr lang="ru-RU" sz="320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старший научный сотрудник Сектора археологии Института языка, литературы и истории </a:t>
            </a:r>
            <a:r>
              <a:rPr lang="ru-RU" sz="3200" dirty="0" err="1" smtClean="0"/>
              <a:t>КарНЦ</a:t>
            </a:r>
            <a:r>
              <a:rPr lang="ru-RU" sz="3200" dirty="0" smtClean="0"/>
              <a:t> РАН</a:t>
            </a:r>
            <a:endParaRPr lang="ru-RU" sz="3200" dirty="0"/>
          </a:p>
        </p:txBody>
      </p:sp>
      <p:pic>
        <p:nvPicPr>
          <p:cNvPr id="36866" name="Picture 2" descr="&amp;Fcy;&amp;icy;&amp;lcy;&amp;acy;&amp;tcy;&amp;ocy;&amp;vcy;&amp;acy; &amp;Vcy;.&amp;Fcy;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58309"/>
            <a:ext cx="4427984" cy="61401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</TotalTime>
  <Words>284</Words>
  <Application>Microsoft Office PowerPoint</Application>
  <PresentationFormat>Экран (4:3)</PresentationFormat>
  <Paragraphs>42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Удивительная находка</vt:lpstr>
      <vt:lpstr>Гипотеза</vt:lpstr>
      <vt:lpstr>Цель работы:</vt:lpstr>
      <vt:lpstr>Задачи:</vt:lpstr>
      <vt:lpstr>История человечества</vt:lpstr>
      <vt:lpstr>Заготовки орудий, сланец  Национальный музей Республики Карелия</vt:lpstr>
      <vt:lpstr>Слайд 7</vt:lpstr>
      <vt:lpstr>Тесла и стамески</vt:lpstr>
      <vt:lpstr>Филатова Валентина Федоровна   старший научный сотрудник Сектора археологии Института языка, литературы и истории КарНЦ РАН</vt:lpstr>
      <vt:lpstr>Национальный музей Республики Карелия</vt:lpstr>
      <vt:lpstr>Национальный музей Республики Карелия</vt:lpstr>
      <vt:lpstr>Стамески, сланец Эпоха мезолита Национальный музей Республики Карелия</vt:lpstr>
      <vt:lpstr>Стамеска, сланец.  Эпоха неолита  Национальный музей Республики Карелия</vt:lpstr>
      <vt:lpstr>Старший научный сотрудник сектора археологии  Института языка, литературы и истории КарНЦ РАН  Лобанова Надежда Валентиновна </vt:lpstr>
      <vt:lpstr>Стамески, сланец  Заготовка и готовое орудие   Национальный музей Республики Карелия  </vt:lpstr>
      <vt:lpstr>Орудия труда. Эпоха неолита  Национальный музей Республики Карелия </vt:lpstr>
      <vt:lpstr>Список литературы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Удивительная находка</dc:title>
  <dc:creator>Administrator</dc:creator>
  <cp:lastModifiedBy>Administrator</cp:lastModifiedBy>
  <cp:revision>68</cp:revision>
  <dcterms:created xsi:type="dcterms:W3CDTF">2016-11-19T13:30:27Z</dcterms:created>
  <dcterms:modified xsi:type="dcterms:W3CDTF">2017-01-16T20:14:27Z</dcterms:modified>
</cp:coreProperties>
</file>